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57" d="100"/>
          <a:sy n="57" d="100"/>
        </p:scale>
        <p:origin x="4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D524DA-2D97-A1ED-EFCB-58649368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65212B-A8BB-AF99-AEEF-2835FB447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40747D-2C67-0D2A-3959-07A9A781C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8225A-12AA-4880-9768-D930E13EE9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9231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FAFF5-2E71-5E3B-778C-F2D819011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B357D-EF8B-DFBC-0B2A-504D96639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BB393E-B17B-B0E3-460F-BD2FB4662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5270D-A920-4380-9CA2-F1B5F24719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0460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5F5D13-EC1F-61AA-0E41-0D781BCC1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D5B2C6-251A-89FA-6A0D-62BAF9366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E24CC2-0BB5-B0D2-24B0-33694308A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92C71-824B-4620-A6BE-3E8FE22940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1399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9457F4-A4A5-61BA-0B80-144D6DC04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B0C16B-8EEB-EF82-57BA-8F577A49F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D89F4F-CD95-1895-95B1-F962ECA04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C929E-42BC-4574-8068-1122D78291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1252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60437-2086-2C05-36EC-4F70C7124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4055AC-4A39-E301-278E-9238909F0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95162-C5BD-F069-8180-A90814784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0BB12-F5BA-429B-B427-E518AEE3BC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7551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7213EE1-F6E6-293E-0A0E-20947BE7D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9BE7E59-AF4A-E601-BCC3-6C4E2DD45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F10BB17-3B53-4EDA-3D69-D2B345C45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BE54-13F1-4393-8A38-F3370011B2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3135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A2D2A76-0228-AD8A-FC2C-6C1BBA158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3A15005-1D34-76CE-1321-688533A0B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E08A1E2-6055-E52A-4AF8-71A24C65B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2CD19-03B5-4604-B053-391D408D77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9800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4987EDB-EAF4-0B4E-1653-023B00126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5A2C1B3-8091-B3D1-81CD-0854374B8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1EB6ECE-280C-C8DE-FA44-74E653016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2BB54-5D5D-4CBD-9A4B-1616CCD845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6264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36EF7BD-A85C-3CE9-34E2-1E1A4D2C9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1C34A6C-1628-067C-D5CA-0D3A5280B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AEA4384-1CCC-CCEA-BB35-89F9F71EF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26C34-5BFC-4B22-8A0C-0AA35CE83A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6737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9CE0B5C-1FF1-FC44-3A8E-BB11E28A8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E4B1AB-48B6-7198-639A-D27D16C3A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21F47F9-09AE-0CE5-DCF8-F92141AD3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13AA0-49E3-4143-8E04-B3058AF130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044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DE6855C-7C08-E973-DCE9-9DDD68132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DF6465A-079D-B1FA-58A1-788F20FE8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D17F55B-7D9D-554B-07CA-376CEF78D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6314B-3012-455C-9A4F-A686CF67F4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3680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BA6E56F-5C1A-9C55-FB4E-38C5D87E63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1DCA11F-5550-3EC4-0738-3200FC3062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1F2095-A41B-EDAF-2916-548036666A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573DC-EA28-5ADB-91F6-7EA7D47888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B94B25-E426-6227-DC11-F07DEF4871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30E558-7741-46CC-9CE8-CF177D8317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1DD78D89-7914-C55E-10C9-1A432F611EA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65175"/>
            <a:ext cx="9144000" cy="5111750"/>
          </a:xfrm>
        </p:spPr>
        <p:txBody>
          <a:bodyPr/>
          <a:lstStyle/>
          <a:p>
            <a:pPr eaLnBrk="1" hangingPunct="1"/>
            <a:r>
              <a:rPr lang="en-US" altLang="en-US" sz="3600"/>
              <a:t>A never‑failing friend, </a:t>
            </a:r>
          </a:p>
          <a:p>
            <a:pPr eaLnBrk="1" hangingPunct="1"/>
            <a:r>
              <a:rPr lang="en-US" altLang="en-US" sz="3600"/>
              <a:t>a never‑failing friend.</a:t>
            </a:r>
          </a:p>
          <a:p>
            <a:pPr eaLnBrk="1" hangingPunct="1"/>
            <a:r>
              <a:rPr lang="en-US" altLang="en-US" sz="3600"/>
              <a:t>Is Christ to me, so rich and free, </a:t>
            </a:r>
          </a:p>
          <a:p>
            <a:pPr eaLnBrk="1" hangingPunct="1"/>
            <a:r>
              <a:rPr lang="en-US" altLang="en-US" sz="3600"/>
              <a:t>His favours never end.</a:t>
            </a:r>
          </a:p>
          <a:p>
            <a:pPr eaLnBrk="1" hangingPunct="1"/>
            <a:r>
              <a:rPr lang="en-US" altLang="en-US" sz="3600"/>
              <a:t>A never‑failing friend, </a:t>
            </a:r>
          </a:p>
          <a:p>
            <a:pPr eaLnBrk="1" hangingPunct="1"/>
            <a:r>
              <a:rPr lang="en-US" altLang="en-US" sz="3600"/>
              <a:t>a never‑failing friend.</a:t>
            </a:r>
          </a:p>
          <a:p>
            <a:pPr eaLnBrk="1" hangingPunct="1"/>
            <a:r>
              <a:rPr lang="en-US" altLang="en-US" sz="3600"/>
              <a:t>Give up your sin and you shall win </a:t>
            </a:r>
          </a:p>
          <a:p>
            <a:pPr eaLnBrk="1" hangingPunct="1"/>
            <a:r>
              <a:rPr lang="en-US" altLang="en-US" sz="3600"/>
              <a:t>this never‑failing friend.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144165-75E6-0086-4AA7-4989F44DE83C}"/>
              </a:ext>
            </a:extLst>
          </p:cNvPr>
          <p:cNvSpPr txBox="1"/>
          <p:nvPr/>
        </p:nvSpPr>
        <p:spPr>
          <a:xfrm>
            <a:off x="550863" y="6021388"/>
            <a:ext cx="2305050" cy="57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A never-failing friend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Herbert H. Booth (1862-1926)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 </a:t>
            </a:r>
            <a:endParaRPr lang="en-AU" sz="1050" dirty="0">
              <a:latin typeface="+mn-lt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70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3</cp:revision>
  <dcterms:created xsi:type="dcterms:W3CDTF">1999-10-01T00:51:15Z</dcterms:created>
  <dcterms:modified xsi:type="dcterms:W3CDTF">2023-07-09T03:20:35Z</dcterms:modified>
</cp:coreProperties>
</file>